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3"/>
  </p:notesMasterIdLst>
  <p:sldIdLst>
    <p:sldId id="4395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14470" userDrawn="1">
          <p15:clr>
            <a:srgbClr val="A4A3A4"/>
          </p15:clr>
        </p15:guide>
        <p15:guide id="52" pos="7678" userDrawn="1">
          <p15:clr>
            <a:srgbClr val="A4A3A4"/>
          </p15:clr>
        </p15:guide>
        <p15:guide id="53" orient="horz" pos="4320" userDrawn="1">
          <p15:clr>
            <a:srgbClr val="A4A3A4"/>
          </p15:clr>
        </p15:guide>
        <p15:guide id="55" pos="12526" userDrawn="1">
          <p15:clr>
            <a:srgbClr val="A4A3A4"/>
          </p15:clr>
        </p15:guide>
        <p15:guide id="56" orient="horz" pos="6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E7E"/>
    <a:srgbClr val="EFB5A3"/>
    <a:srgbClr val="5578B8"/>
    <a:srgbClr val="FBEFEB"/>
    <a:srgbClr val="EDF4EC"/>
    <a:srgbClr val="B4CFB0"/>
    <a:srgbClr val="F1E0AC"/>
    <a:srgbClr val="F2F2F2"/>
    <a:srgbClr val="EFF1F8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6" autoAdjust="0"/>
    <p:restoredTop sz="38338" autoAdjust="0"/>
  </p:normalViewPr>
  <p:slideViewPr>
    <p:cSldViewPr snapToGrid="0" snapToObjects="1">
      <p:cViewPr varScale="1">
        <p:scale>
          <a:sx n="32" d="100"/>
          <a:sy n="32" d="100"/>
        </p:scale>
        <p:origin x="744" y="52"/>
      </p:cViewPr>
      <p:guideLst>
        <p:guide pos="14470"/>
        <p:guide pos="7678"/>
        <p:guide orient="horz" pos="4320"/>
        <p:guide pos="12526"/>
        <p:guide orient="horz" pos="6984"/>
      </p:guideLst>
    </p:cSldViewPr>
  </p:slideViewPr>
  <p:notesTextViewPr>
    <p:cViewPr>
      <p:scale>
        <a:sx n="20" d="100"/>
        <a:sy n="2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4/19/2022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26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5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7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None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5" indent="0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B976926-DA86-4946-AF9D-C0C972D2E9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76826"/>
              </p:ext>
            </p:extLst>
          </p:nvPr>
        </p:nvGraphicFramePr>
        <p:xfrm>
          <a:off x="2096771" y="3419061"/>
          <a:ext cx="20246394" cy="5200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4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4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4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74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74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74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40161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Develop</a:t>
                      </a:r>
                    </a:p>
                  </a:txBody>
                  <a:tcPr marL="457200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0161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Analyze</a:t>
                      </a:r>
                    </a:p>
                  </a:txBody>
                  <a:tcPr marL="457200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0161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Identify</a:t>
                      </a:r>
                    </a:p>
                  </a:txBody>
                  <a:tcPr marL="457200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161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Advertise</a:t>
                      </a:r>
                    </a:p>
                  </a:txBody>
                  <a:tcPr marL="457200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161">
                <a:tc>
                  <a:txBody>
                    <a:bodyPr/>
                    <a:lstStyle/>
                    <a:p>
                      <a:r>
                        <a:rPr lang="en-US" sz="2800" b="0" i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Authorize</a:t>
                      </a:r>
                    </a:p>
                  </a:txBody>
                  <a:tcPr marL="457200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b="0" i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marL="116028" marR="116028" marT="58014" marB="5801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B5C88252-A860-614A-940D-C7E45C37FC59}"/>
              </a:ext>
            </a:extLst>
          </p:cNvPr>
          <p:cNvGrpSpPr/>
          <p:nvPr/>
        </p:nvGrpSpPr>
        <p:grpSpPr>
          <a:xfrm>
            <a:off x="5909320" y="3739273"/>
            <a:ext cx="13447517" cy="4612248"/>
            <a:chOff x="5909320" y="3739272"/>
            <a:chExt cx="13447517" cy="5648568"/>
          </a:xfrm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A7018B83-6875-CB4E-AA18-077525FA0B97}"/>
                </a:ext>
              </a:extLst>
            </p:cNvPr>
            <p:cNvSpPr/>
            <p:nvPr/>
          </p:nvSpPr>
          <p:spPr>
            <a:xfrm>
              <a:off x="10092033" y="3739272"/>
              <a:ext cx="5546514" cy="603687"/>
            </a:xfrm>
            <a:prstGeom prst="roundRect">
              <a:avLst>
                <a:gd name="adj" fmla="val 50000"/>
              </a:avLst>
            </a:prstGeom>
            <a:solidFill>
              <a:srgbClr val="EFB5A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21" name="Rounded Rectangle 172">
              <a:extLst>
                <a:ext uri="{FF2B5EF4-FFF2-40B4-BE49-F238E27FC236}">
                  <a16:creationId xmlns:a16="http://schemas.microsoft.com/office/drawing/2014/main" id="{5CE3286E-FDFF-564E-B94B-834A6D66EE9F}"/>
                </a:ext>
              </a:extLst>
            </p:cNvPr>
            <p:cNvSpPr/>
            <p:nvPr/>
          </p:nvSpPr>
          <p:spPr>
            <a:xfrm>
              <a:off x="5909320" y="5000490"/>
              <a:ext cx="7105842" cy="603687"/>
            </a:xfrm>
            <a:prstGeom prst="roundRect">
              <a:avLst>
                <a:gd name="adj" fmla="val 50000"/>
              </a:avLst>
            </a:prstGeom>
            <a:solidFill>
              <a:srgbClr val="F57E7E"/>
            </a:solidFill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22" name="Rounded Rectangle 174">
              <a:extLst>
                <a:ext uri="{FF2B5EF4-FFF2-40B4-BE49-F238E27FC236}">
                  <a16:creationId xmlns:a16="http://schemas.microsoft.com/office/drawing/2014/main" id="{6663D6B4-445D-904F-9367-001703A73E95}"/>
                </a:ext>
              </a:extLst>
            </p:cNvPr>
            <p:cNvSpPr/>
            <p:nvPr/>
          </p:nvSpPr>
          <p:spPr>
            <a:xfrm>
              <a:off x="13774441" y="6261712"/>
              <a:ext cx="5582396" cy="603687"/>
            </a:xfrm>
            <a:prstGeom prst="roundRect">
              <a:avLst>
                <a:gd name="adj" fmla="val 50000"/>
              </a:avLst>
            </a:prstGeom>
            <a:solidFill>
              <a:srgbClr val="EFB5A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23" name="Rounded Rectangle 175">
              <a:extLst>
                <a:ext uri="{FF2B5EF4-FFF2-40B4-BE49-F238E27FC236}">
                  <a16:creationId xmlns:a16="http://schemas.microsoft.com/office/drawing/2014/main" id="{FC621414-FAFF-9048-9D25-1542A0124451}"/>
                </a:ext>
              </a:extLst>
            </p:cNvPr>
            <p:cNvSpPr/>
            <p:nvPr/>
          </p:nvSpPr>
          <p:spPr>
            <a:xfrm>
              <a:off x="8707133" y="7522933"/>
              <a:ext cx="5067308" cy="603687"/>
            </a:xfrm>
            <a:prstGeom prst="roundRect">
              <a:avLst>
                <a:gd name="adj" fmla="val 50000"/>
              </a:avLst>
            </a:prstGeom>
            <a:solidFill>
              <a:srgbClr val="F57E7E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  <p:sp>
          <p:nvSpPr>
            <p:cNvPr id="24" name="Rounded Rectangle 176">
              <a:extLst>
                <a:ext uri="{FF2B5EF4-FFF2-40B4-BE49-F238E27FC236}">
                  <a16:creationId xmlns:a16="http://schemas.microsoft.com/office/drawing/2014/main" id="{DE2C8190-4613-6346-9A69-2A808771B3DC}"/>
                </a:ext>
              </a:extLst>
            </p:cNvPr>
            <p:cNvSpPr/>
            <p:nvPr/>
          </p:nvSpPr>
          <p:spPr>
            <a:xfrm>
              <a:off x="6441908" y="8784153"/>
              <a:ext cx="9597758" cy="603687"/>
            </a:xfrm>
            <a:prstGeom prst="roundRect">
              <a:avLst>
                <a:gd name="adj" fmla="val 50000"/>
              </a:avLst>
            </a:prstGeom>
            <a:solidFill>
              <a:srgbClr val="EFB5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Write Your Title</a:t>
              </a:r>
            </a:p>
          </p:txBody>
        </p:sp>
      </p:grpSp>
      <p:graphicFrame>
        <p:nvGraphicFramePr>
          <p:cNvPr id="25" name="Table 24">
            <a:extLst>
              <a:ext uri="{FF2B5EF4-FFF2-40B4-BE49-F238E27FC236}">
                <a16:creationId xmlns:a16="http://schemas.microsoft.com/office/drawing/2014/main" id="{F43732C8-097B-B94C-AB74-3E83C91B6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87310"/>
              </p:ext>
            </p:extLst>
          </p:nvPr>
        </p:nvGraphicFramePr>
        <p:xfrm>
          <a:off x="2246242" y="11628784"/>
          <a:ext cx="19988118" cy="11161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31353">
                  <a:extLst>
                    <a:ext uri="{9D8B030D-6E8A-4147-A177-3AD203B41FA5}">
                      <a16:colId xmlns:a16="http://schemas.microsoft.com/office/drawing/2014/main" val="1064767228"/>
                    </a:ext>
                  </a:extLst>
                </a:gridCol>
                <a:gridCol w="3331353">
                  <a:extLst>
                    <a:ext uri="{9D8B030D-6E8A-4147-A177-3AD203B41FA5}">
                      <a16:colId xmlns:a16="http://schemas.microsoft.com/office/drawing/2014/main" val="2110247153"/>
                    </a:ext>
                  </a:extLst>
                </a:gridCol>
                <a:gridCol w="3331353">
                  <a:extLst>
                    <a:ext uri="{9D8B030D-6E8A-4147-A177-3AD203B41FA5}">
                      <a16:colId xmlns:a16="http://schemas.microsoft.com/office/drawing/2014/main" val="1671774837"/>
                    </a:ext>
                  </a:extLst>
                </a:gridCol>
                <a:gridCol w="3331353">
                  <a:extLst>
                    <a:ext uri="{9D8B030D-6E8A-4147-A177-3AD203B41FA5}">
                      <a16:colId xmlns:a16="http://schemas.microsoft.com/office/drawing/2014/main" val="1042921663"/>
                    </a:ext>
                  </a:extLst>
                </a:gridCol>
                <a:gridCol w="3331353">
                  <a:extLst>
                    <a:ext uri="{9D8B030D-6E8A-4147-A177-3AD203B41FA5}">
                      <a16:colId xmlns:a16="http://schemas.microsoft.com/office/drawing/2014/main" val="1140046485"/>
                    </a:ext>
                  </a:extLst>
                </a:gridCol>
                <a:gridCol w="3331353">
                  <a:extLst>
                    <a:ext uri="{9D8B030D-6E8A-4147-A177-3AD203B41FA5}">
                      <a16:colId xmlns:a16="http://schemas.microsoft.com/office/drawing/2014/main" val="1773304150"/>
                    </a:ext>
                  </a:extLst>
                </a:gridCol>
              </a:tblGrid>
              <a:tr h="11161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Prioritize</a:t>
                      </a:r>
                      <a:endParaRPr lang="en-US" b="0" i="0" dirty="0">
                        <a:solidFill>
                          <a:schemeClr val="tx1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6711411"/>
                  </a:ext>
                </a:extLst>
              </a:tr>
            </a:tbl>
          </a:graphicData>
        </a:graphic>
      </p:graphicFrame>
      <p:sp>
        <p:nvSpPr>
          <p:cNvPr id="4" name="Teardrop 3">
            <a:extLst>
              <a:ext uri="{FF2B5EF4-FFF2-40B4-BE49-F238E27FC236}">
                <a16:creationId xmlns:a16="http://schemas.microsoft.com/office/drawing/2014/main" id="{9B3513D5-AB5B-484A-9212-5B890BE51ECD}"/>
              </a:ext>
            </a:extLst>
          </p:cNvPr>
          <p:cNvSpPr/>
          <p:nvPr/>
        </p:nvSpPr>
        <p:spPr>
          <a:xfrm rot="8100000">
            <a:off x="3146212" y="9782828"/>
            <a:ext cx="1255257" cy="1255257"/>
          </a:xfrm>
          <a:prstGeom prst="teardrop">
            <a:avLst/>
          </a:prstGeom>
          <a:solidFill>
            <a:srgbClr val="EFB5A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ardrop 27">
            <a:extLst>
              <a:ext uri="{FF2B5EF4-FFF2-40B4-BE49-F238E27FC236}">
                <a16:creationId xmlns:a16="http://schemas.microsoft.com/office/drawing/2014/main" id="{BA67AB6E-449A-F14F-81DB-C0C42051390D}"/>
              </a:ext>
            </a:extLst>
          </p:cNvPr>
          <p:cNvSpPr/>
          <p:nvPr/>
        </p:nvSpPr>
        <p:spPr>
          <a:xfrm rot="8100000">
            <a:off x="9953412" y="9782829"/>
            <a:ext cx="1255257" cy="1255257"/>
          </a:xfrm>
          <a:prstGeom prst="teardrop">
            <a:avLst/>
          </a:prstGeom>
          <a:solidFill>
            <a:srgbClr val="EFB5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74B9FC44-2B36-FF48-82AC-CA9A61398783}"/>
              </a:ext>
            </a:extLst>
          </p:cNvPr>
          <p:cNvSpPr/>
          <p:nvPr/>
        </p:nvSpPr>
        <p:spPr>
          <a:xfrm rot="8100000">
            <a:off x="13206975" y="9782830"/>
            <a:ext cx="1255257" cy="1255257"/>
          </a:xfrm>
          <a:prstGeom prst="teardrop">
            <a:avLst/>
          </a:prstGeom>
          <a:solidFill>
            <a:srgbClr val="F57E7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B5B632A1-69EC-204F-86A7-870996F23B1C}"/>
              </a:ext>
            </a:extLst>
          </p:cNvPr>
          <p:cNvSpPr/>
          <p:nvPr/>
        </p:nvSpPr>
        <p:spPr>
          <a:xfrm rot="8100000">
            <a:off x="16503068" y="9782831"/>
            <a:ext cx="1255257" cy="1255257"/>
          </a:xfrm>
          <a:prstGeom prst="teardrop">
            <a:avLst/>
          </a:prstGeom>
          <a:solidFill>
            <a:srgbClr val="EFB5A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ardrop 30">
            <a:extLst>
              <a:ext uri="{FF2B5EF4-FFF2-40B4-BE49-F238E27FC236}">
                <a16:creationId xmlns:a16="http://schemas.microsoft.com/office/drawing/2014/main" id="{7E4926C0-A525-1E40-BE00-3B66ADE707B3}"/>
              </a:ext>
            </a:extLst>
          </p:cNvPr>
          <p:cNvSpPr/>
          <p:nvPr/>
        </p:nvSpPr>
        <p:spPr>
          <a:xfrm rot="8100000">
            <a:off x="19862953" y="9782835"/>
            <a:ext cx="1255257" cy="1255257"/>
          </a:xfrm>
          <a:prstGeom prst="teardrop">
            <a:avLst/>
          </a:prstGeom>
          <a:solidFill>
            <a:srgbClr val="F57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3A51BAC-ACE0-9344-AE80-8B79DFEAE7B6}"/>
              </a:ext>
            </a:extLst>
          </p:cNvPr>
          <p:cNvGrpSpPr/>
          <p:nvPr/>
        </p:nvGrpSpPr>
        <p:grpSpPr>
          <a:xfrm>
            <a:off x="3495745" y="10218601"/>
            <a:ext cx="556192" cy="497669"/>
            <a:chOff x="14737336" y="800416"/>
            <a:chExt cx="407160" cy="364319"/>
          </a:xfrm>
          <a:solidFill>
            <a:schemeClr val="bg1"/>
          </a:solidFill>
        </p:grpSpPr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5775B853-6B21-1146-893A-5B44FC8B130D}"/>
                </a:ext>
              </a:extLst>
            </p:cNvPr>
            <p:cNvSpPr/>
            <p:nvPr/>
          </p:nvSpPr>
          <p:spPr>
            <a:xfrm>
              <a:off x="14760736" y="800416"/>
              <a:ext cx="383760" cy="155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67" h="434">
                  <a:moveTo>
                    <a:pt x="1040" y="152"/>
                  </a:moveTo>
                  <a:cubicBezTo>
                    <a:pt x="1018" y="143"/>
                    <a:pt x="993" y="153"/>
                    <a:pt x="984" y="175"/>
                  </a:cubicBezTo>
                  <a:lnTo>
                    <a:pt x="943" y="275"/>
                  </a:lnTo>
                  <a:cubicBezTo>
                    <a:pt x="858" y="109"/>
                    <a:pt x="685" y="0"/>
                    <a:pt x="492" y="0"/>
                  </a:cubicBezTo>
                  <a:cubicBezTo>
                    <a:pt x="260" y="0"/>
                    <a:pt x="59" y="156"/>
                    <a:pt x="1" y="380"/>
                  </a:cubicBezTo>
                  <a:cubicBezTo>
                    <a:pt x="-5" y="403"/>
                    <a:pt x="9" y="426"/>
                    <a:pt x="32" y="432"/>
                  </a:cubicBezTo>
                  <a:cubicBezTo>
                    <a:pt x="36" y="433"/>
                    <a:pt x="39" y="434"/>
                    <a:pt x="43" y="434"/>
                  </a:cubicBezTo>
                  <a:cubicBezTo>
                    <a:pt x="62" y="434"/>
                    <a:pt x="79" y="421"/>
                    <a:pt x="84" y="401"/>
                  </a:cubicBezTo>
                  <a:cubicBezTo>
                    <a:pt x="132" y="215"/>
                    <a:pt x="300" y="86"/>
                    <a:pt x="492" y="86"/>
                  </a:cubicBezTo>
                  <a:cubicBezTo>
                    <a:pt x="651" y="86"/>
                    <a:pt x="794" y="176"/>
                    <a:pt x="866" y="313"/>
                  </a:cubicBezTo>
                  <a:lnTo>
                    <a:pt x="759" y="268"/>
                  </a:lnTo>
                  <a:cubicBezTo>
                    <a:pt x="737" y="259"/>
                    <a:pt x="712" y="270"/>
                    <a:pt x="703" y="292"/>
                  </a:cubicBezTo>
                  <a:cubicBezTo>
                    <a:pt x="693" y="314"/>
                    <a:pt x="704" y="339"/>
                    <a:pt x="726" y="348"/>
                  </a:cubicBezTo>
                  <a:lnTo>
                    <a:pt x="925" y="430"/>
                  </a:lnTo>
                  <a:cubicBezTo>
                    <a:pt x="930" y="433"/>
                    <a:pt x="936" y="434"/>
                    <a:pt x="941" y="434"/>
                  </a:cubicBezTo>
                  <a:cubicBezTo>
                    <a:pt x="958" y="434"/>
                    <a:pt x="974" y="424"/>
                    <a:pt x="981" y="407"/>
                  </a:cubicBezTo>
                  <a:lnTo>
                    <a:pt x="1064" y="208"/>
                  </a:lnTo>
                  <a:cubicBezTo>
                    <a:pt x="1073" y="186"/>
                    <a:pt x="1062" y="161"/>
                    <a:pt x="1040" y="15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154986B8-0E6B-764B-A1D7-0E7296E8004F}"/>
                </a:ext>
              </a:extLst>
            </p:cNvPr>
            <p:cNvSpPr/>
            <p:nvPr/>
          </p:nvSpPr>
          <p:spPr>
            <a:xfrm>
              <a:off x="14737336" y="1008855"/>
              <a:ext cx="377280" cy="1558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49" h="434">
                  <a:moveTo>
                    <a:pt x="1017" y="2"/>
                  </a:moveTo>
                  <a:cubicBezTo>
                    <a:pt x="994" y="-4"/>
                    <a:pt x="970" y="10"/>
                    <a:pt x="964" y="33"/>
                  </a:cubicBezTo>
                  <a:cubicBezTo>
                    <a:pt x="917" y="219"/>
                    <a:pt x="749" y="348"/>
                    <a:pt x="557" y="348"/>
                  </a:cubicBezTo>
                  <a:cubicBezTo>
                    <a:pt x="392" y="348"/>
                    <a:pt x="246" y="254"/>
                    <a:pt x="177" y="110"/>
                  </a:cubicBezTo>
                  <a:lnTo>
                    <a:pt x="300" y="149"/>
                  </a:lnTo>
                  <a:cubicBezTo>
                    <a:pt x="305" y="150"/>
                    <a:pt x="309" y="151"/>
                    <a:pt x="313" y="151"/>
                  </a:cubicBezTo>
                  <a:cubicBezTo>
                    <a:pt x="332" y="151"/>
                    <a:pt x="348" y="139"/>
                    <a:pt x="354" y="121"/>
                  </a:cubicBezTo>
                  <a:cubicBezTo>
                    <a:pt x="361" y="98"/>
                    <a:pt x="349" y="74"/>
                    <a:pt x="326" y="67"/>
                  </a:cubicBezTo>
                  <a:lnTo>
                    <a:pt x="121" y="2"/>
                  </a:lnTo>
                  <a:cubicBezTo>
                    <a:pt x="120" y="2"/>
                    <a:pt x="119" y="1"/>
                    <a:pt x="118" y="1"/>
                  </a:cubicBezTo>
                  <a:cubicBezTo>
                    <a:pt x="116" y="1"/>
                    <a:pt x="116" y="0"/>
                    <a:pt x="115" y="0"/>
                  </a:cubicBezTo>
                  <a:cubicBezTo>
                    <a:pt x="114" y="0"/>
                    <a:pt x="114" y="0"/>
                    <a:pt x="113" y="0"/>
                  </a:cubicBezTo>
                  <a:cubicBezTo>
                    <a:pt x="112" y="0"/>
                    <a:pt x="111" y="0"/>
                    <a:pt x="111" y="0"/>
                  </a:cubicBezTo>
                  <a:cubicBezTo>
                    <a:pt x="110" y="0"/>
                    <a:pt x="109" y="0"/>
                    <a:pt x="109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6" y="0"/>
                    <a:pt x="105" y="0"/>
                    <a:pt x="104" y="0"/>
                  </a:cubicBezTo>
                  <a:lnTo>
                    <a:pt x="103" y="0"/>
                  </a:lnTo>
                  <a:cubicBezTo>
                    <a:pt x="102" y="0"/>
                    <a:pt x="101" y="0"/>
                    <a:pt x="100" y="0"/>
                  </a:cubicBezTo>
                  <a:cubicBezTo>
                    <a:pt x="99" y="0"/>
                    <a:pt x="99" y="1"/>
                    <a:pt x="99" y="1"/>
                  </a:cubicBezTo>
                  <a:cubicBezTo>
                    <a:pt x="98" y="1"/>
                    <a:pt x="97" y="1"/>
                    <a:pt x="97" y="1"/>
                  </a:cubicBezTo>
                  <a:cubicBezTo>
                    <a:pt x="96" y="1"/>
                    <a:pt x="96" y="1"/>
                    <a:pt x="95" y="2"/>
                  </a:cubicBezTo>
                  <a:cubicBezTo>
                    <a:pt x="80" y="6"/>
                    <a:pt x="69" y="18"/>
                    <a:pt x="66" y="33"/>
                  </a:cubicBezTo>
                  <a:lnTo>
                    <a:pt x="2" y="235"/>
                  </a:lnTo>
                  <a:cubicBezTo>
                    <a:pt x="-5" y="258"/>
                    <a:pt x="7" y="282"/>
                    <a:pt x="30" y="290"/>
                  </a:cubicBezTo>
                  <a:cubicBezTo>
                    <a:pt x="34" y="291"/>
                    <a:pt x="39" y="291"/>
                    <a:pt x="43" y="291"/>
                  </a:cubicBezTo>
                  <a:cubicBezTo>
                    <a:pt x="61" y="291"/>
                    <a:pt x="78" y="280"/>
                    <a:pt x="84" y="261"/>
                  </a:cubicBezTo>
                  <a:lnTo>
                    <a:pt x="112" y="171"/>
                  </a:lnTo>
                  <a:cubicBezTo>
                    <a:pt x="145" y="230"/>
                    <a:pt x="190" y="284"/>
                    <a:pt x="244" y="326"/>
                  </a:cubicBezTo>
                  <a:cubicBezTo>
                    <a:pt x="334" y="397"/>
                    <a:pt x="442" y="434"/>
                    <a:pt x="557" y="434"/>
                  </a:cubicBezTo>
                  <a:cubicBezTo>
                    <a:pt x="788" y="434"/>
                    <a:pt x="990" y="278"/>
                    <a:pt x="1048" y="54"/>
                  </a:cubicBezTo>
                  <a:cubicBezTo>
                    <a:pt x="1054" y="31"/>
                    <a:pt x="1040" y="8"/>
                    <a:pt x="1017" y="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FE78860-2BEF-6640-A723-DD3892671C81}"/>
              </a:ext>
            </a:extLst>
          </p:cNvPr>
          <p:cNvGrpSpPr/>
          <p:nvPr/>
        </p:nvGrpSpPr>
        <p:grpSpPr>
          <a:xfrm>
            <a:off x="10340934" y="10215939"/>
            <a:ext cx="480213" cy="480213"/>
            <a:chOff x="14759296" y="-2028824"/>
            <a:chExt cx="404999" cy="404999"/>
          </a:xfrm>
          <a:solidFill>
            <a:schemeClr val="bg1"/>
          </a:solidFill>
        </p:grpSpPr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6528953-0D0B-214D-B7BB-66D1EDC55261}"/>
                </a:ext>
              </a:extLst>
            </p:cNvPr>
            <p:cNvSpPr/>
            <p:nvPr/>
          </p:nvSpPr>
          <p:spPr>
            <a:xfrm>
              <a:off x="14759296" y="-1988145"/>
              <a:ext cx="364320" cy="3643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1013">
                  <a:moveTo>
                    <a:pt x="970" y="463"/>
                  </a:moveTo>
                  <a:cubicBezTo>
                    <a:pt x="946" y="463"/>
                    <a:pt x="927" y="483"/>
                    <a:pt x="927" y="506"/>
                  </a:cubicBezTo>
                  <a:lnTo>
                    <a:pt x="927" y="927"/>
                  </a:lnTo>
                  <a:lnTo>
                    <a:pt x="86" y="927"/>
                  </a:lnTo>
                  <a:lnTo>
                    <a:pt x="86" y="86"/>
                  </a:lnTo>
                  <a:lnTo>
                    <a:pt x="507" y="86"/>
                  </a:lnTo>
                  <a:cubicBezTo>
                    <a:pt x="531" y="86"/>
                    <a:pt x="550" y="67"/>
                    <a:pt x="550" y="43"/>
                  </a:cubicBezTo>
                  <a:cubicBezTo>
                    <a:pt x="550" y="19"/>
                    <a:pt x="531" y="0"/>
                    <a:pt x="507" y="0"/>
                  </a:cubicBezTo>
                  <a:lnTo>
                    <a:pt x="60" y="0"/>
                  </a:lnTo>
                  <a:cubicBezTo>
                    <a:pt x="27" y="0"/>
                    <a:pt x="0" y="27"/>
                    <a:pt x="0" y="60"/>
                  </a:cubicBezTo>
                  <a:lnTo>
                    <a:pt x="0" y="952"/>
                  </a:lnTo>
                  <a:cubicBezTo>
                    <a:pt x="0" y="986"/>
                    <a:pt x="27" y="1013"/>
                    <a:pt x="60" y="1013"/>
                  </a:cubicBezTo>
                  <a:lnTo>
                    <a:pt x="952" y="1013"/>
                  </a:lnTo>
                  <a:cubicBezTo>
                    <a:pt x="986" y="1013"/>
                    <a:pt x="1013" y="986"/>
                    <a:pt x="1013" y="952"/>
                  </a:cubicBezTo>
                  <a:lnTo>
                    <a:pt x="1013" y="506"/>
                  </a:lnTo>
                  <a:cubicBezTo>
                    <a:pt x="1013" y="483"/>
                    <a:pt x="993" y="463"/>
                    <a:pt x="970" y="46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5C5BEF46-849B-4E4D-A8CC-10A9F14F008F}"/>
                </a:ext>
              </a:extLst>
            </p:cNvPr>
            <p:cNvSpPr/>
            <p:nvPr/>
          </p:nvSpPr>
          <p:spPr>
            <a:xfrm>
              <a:off x="14962335" y="-2028824"/>
              <a:ext cx="201960" cy="2005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62" h="558">
                  <a:moveTo>
                    <a:pt x="406" y="221"/>
                  </a:moveTo>
                  <a:lnTo>
                    <a:pt x="344" y="159"/>
                  </a:lnTo>
                  <a:lnTo>
                    <a:pt x="398" y="105"/>
                  </a:lnTo>
                  <a:lnTo>
                    <a:pt x="459" y="168"/>
                  </a:lnTo>
                  <a:close/>
                  <a:moveTo>
                    <a:pt x="190" y="440"/>
                  </a:moveTo>
                  <a:lnTo>
                    <a:pt x="103" y="459"/>
                  </a:lnTo>
                  <a:lnTo>
                    <a:pt x="125" y="377"/>
                  </a:lnTo>
                  <a:lnTo>
                    <a:pt x="283" y="220"/>
                  </a:lnTo>
                  <a:lnTo>
                    <a:pt x="346" y="282"/>
                  </a:lnTo>
                  <a:close/>
                  <a:moveTo>
                    <a:pt x="550" y="139"/>
                  </a:moveTo>
                  <a:lnTo>
                    <a:pt x="430" y="14"/>
                  </a:lnTo>
                  <a:cubicBezTo>
                    <a:pt x="422" y="5"/>
                    <a:pt x="411" y="0"/>
                    <a:pt x="400" y="0"/>
                  </a:cubicBezTo>
                  <a:cubicBezTo>
                    <a:pt x="388" y="0"/>
                    <a:pt x="377" y="5"/>
                    <a:pt x="369" y="13"/>
                  </a:cubicBezTo>
                  <a:lnTo>
                    <a:pt x="56" y="325"/>
                  </a:lnTo>
                  <a:cubicBezTo>
                    <a:pt x="51" y="330"/>
                    <a:pt x="47" y="336"/>
                    <a:pt x="45" y="344"/>
                  </a:cubicBezTo>
                  <a:lnTo>
                    <a:pt x="1" y="504"/>
                  </a:lnTo>
                  <a:cubicBezTo>
                    <a:pt x="-2" y="518"/>
                    <a:pt x="1" y="534"/>
                    <a:pt x="12" y="545"/>
                  </a:cubicBezTo>
                  <a:cubicBezTo>
                    <a:pt x="20" y="553"/>
                    <a:pt x="31" y="558"/>
                    <a:pt x="43" y="558"/>
                  </a:cubicBezTo>
                  <a:cubicBezTo>
                    <a:pt x="46" y="558"/>
                    <a:pt x="49" y="558"/>
                    <a:pt x="52" y="557"/>
                  </a:cubicBezTo>
                  <a:lnTo>
                    <a:pt x="220" y="522"/>
                  </a:lnTo>
                  <a:cubicBezTo>
                    <a:pt x="228" y="520"/>
                    <a:pt x="236" y="516"/>
                    <a:pt x="242" y="510"/>
                  </a:cubicBezTo>
                  <a:lnTo>
                    <a:pt x="549" y="199"/>
                  </a:lnTo>
                  <a:cubicBezTo>
                    <a:pt x="566" y="182"/>
                    <a:pt x="566" y="156"/>
                    <a:pt x="550" y="139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1D3DE6-BD45-1A40-9678-80608FE63467}"/>
              </a:ext>
            </a:extLst>
          </p:cNvPr>
          <p:cNvGrpSpPr/>
          <p:nvPr/>
        </p:nvGrpSpPr>
        <p:grpSpPr>
          <a:xfrm>
            <a:off x="16821620" y="10147775"/>
            <a:ext cx="618154" cy="613237"/>
            <a:chOff x="18900376" y="-4123305"/>
            <a:chExt cx="452520" cy="448921"/>
          </a:xfrm>
          <a:solidFill>
            <a:schemeClr val="bg1"/>
          </a:solidFill>
        </p:grpSpPr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4945A4F9-82DF-5D4D-B3E2-0DAF04E8F9F0}"/>
                </a:ext>
              </a:extLst>
            </p:cNvPr>
            <p:cNvSpPr/>
            <p:nvPr/>
          </p:nvSpPr>
          <p:spPr>
            <a:xfrm>
              <a:off x="19155616" y="-3869864"/>
              <a:ext cx="197280" cy="1954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" h="544">
                  <a:moveTo>
                    <a:pt x="132" y="86"/>
                  </a:moveTo>
                  <a:lnTo>
                    <a:pt x="131" y="86"/>
                  </a:lnTo>
                  <a:cubicBezTo>
                    <a:pt x="119" y="86"/>
                    <a:pt x="108" y="91"/>
                    <a:pt x="99" y="99"/>
                  </a:cubicBezTo>
                  <a:cubicBezTo>
                    <a:pt x="82" y="117"/>
                    <a:pt x="82" y="146"/>
                    <a:pt x="100" y="163"/>
                  </a:cubicBezTo>
                  <a:lnTo>
                    <a:pt x="381" y="441"/>
                  </a:lnTo>
                  <a:lnTo>
                    <a:pt x="445" y="381"/>
                  </a:lnTo>
                  <a:lnTo>
                    <a:pt x="164" y="99"/>
                  </a:lnTo>
                  <a:cubicBezTo>
                    <a:pt x="155" y="90"/>
                    <a:pt x="144" y="86"/>
                    <a:pt x="132" y="86"/>
                  </a:cubicBezTo>
                  <a:close/>
                  <a:moveTo>
                    <a:pt x="381" y="544"/>
                  </a:moveTo>
                  <a:cubicBezTo>
                    <a:pt x="370" y="544"/>
                    <a:pt x="359" y="540"/>
                    <a:pt x="350" y="532"/>
                  </a:cubicBezTo>
                  <a:lnTo>
                    <a:pt x="39" y="224"/>
                  </a:lnTo>
                  <a:cubicBezTo>
                    <a:pt x="-12" y="174"/>
                    <a:pt x="-13" y="91"/>
                    <a:pt x="38" y="39"/>
                  </a:cubicBezTo>
                  <a:cubicBezTo>
                    <a:pt x="63" y="14"/>
                    <a:pt x="96" y="0"/>
                    <a:pt x="131" y="0"/>
                  </a:cubicBezTo>
                  <a:cubicBezTo>
                    <a:pt x="166" y="0"/>
                    <a:pt x="200" y="13"/>
                    <a:pt x="225" y="38"/>
                  </a:cubicBezTo>
                  <a:lnTo>
                    <a:pt x="537" y="351"/>
                  </a:lnTo>
                  <a:cubicBezTo>
                    <a:pt x="545" y="359"/>
                    <a:pt x="549" y="371"/>
                    <a:pt x="549" y="382"/>
                  </a:cubicBezTo>
                  <a:cubicBezTo>
                    <a:pt x="549" y="394"/>
                    <a:pt x="544" y="405"/>
                    <a:pt x="536" y="413"/>
                  </a:cubicBezTo>
                  <a:lnTo>
                    <a:pt x="410" y="533"/>
                  </a:lnTo>
                  <a:cubicBezTo>
                    <a:pt x="402" y="540"/>
                    <a:pt x="391" y="544"/>
                    <a:pt x="381" y="54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ED877509-AAD7-8446-8BB4-3F264F3E0204}"/>
                </a:ext>
              </a:extLst>
            </p:cNvPr>
            <p:cNvSpPr/>
            <p:nvPr/>
          </p:nvSpPr>
          <p:spPr>
            <a:xfrm>
              <a:off x="18900376" y="-4123305"/>
              <a:ext cx="302040" cy="30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0" h="840">
                  <a:moveTo>
                    <a:pt x="420" y="86"/>
                  </a:moveTo>
                  <a:cubicBezTo>
                    <a:pt x="236" y="86"/>
                    <a:pt x="86" y="236"/>
                    <a:pt x="86" y="420"/>
                  </a:cubicBezTo>
                  <a:cubicBezTo>
                    <a:pt x="86" y="604"/>
                    <a:pt x="236" y="754"/>
                    <a:pt x="420" y="754"/>
                  </a:cubicBezTo>
                  <a:cubicBezTo>
                    <a:pt x="604" y="754"/>
                    <a:pt x="754" y="604"/>
                    <a:pt x="754" y="420"/>
                  </a:cubicBezTo>
                  <a:cubicBezTo>
                    <a:pt x="754" y="236"/>
                    <a:pt x="604" y="86"/>
                    <a:pt x="420" y="86"/>
                  </a:cubicBezTo>
                  <a:close/>
                  <a:moveTo>
                    <a:pt x="420" y="840"/>
                  </a:moveTo>
                  <a:cubicBezTo>
                    <a:pt x="188" y="840"/>
                    <a:pt x="0" y="651"/>
                    <a:pt x="0" y="420"/>
                  </a:cubicBezTo>
                  <a:cubicBezTo>
                    <a:pt x="0" y="188"/>
                    <a:pt x="188" y="0"/>
                    <a:pt x="420" y="0"/>
                  </a:cubicBezTo>
                  <a:cubicBezTo>
                    <a:pt x="651" y="0"/>
                    <a:pt x="840" y="188"/>
                    <a:pt x="840" y="420"/>
                  </a:cubicBezTo>
                  <a:cubicBezTo>
                    <a:pt x="840" y="651"/>
                    <a:pt x="651" y="840"/>
                    <a:pt x="420" y="8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C9143938-8878-C04F-95F1-96CDAC9D689F}"/>
              </a:ext>
            </a:extLst>
          </p:cNvPr>
          <p:cNvGrpSpPr/>
          <p:nvPr/>
        </p:nvGrpSpPr>
        <p:grpSpPr>
          <a:xfrm>
            <a:off x="13534989" y="10232574"/>
            <a:ext cx="641760" cy="561164"/>
            <a:chOff x="16803376" y="-4135544"/>
            <a:chExt cx="461520" cy="403560"/>
          </a:xfrm>
          <a:solidFill>
            <a:schemeClr val="bg1"/>
          </a:solidFill>
        </p:grpSpPr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F8C8ED58-E2DC-174F-A66B-C045C960504E}"/>
                </a:ext>
              </a:extLst>
            </p:cNvPr>
            <p:cNvSpPr/>
            <p:nvPr/>
          </p:nvSpPr>
          <p:spPr>
            <a:xfrm>
              <a:off x="16803376" y="-4135544"/>
              <a:ext cx="461520" cy="111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283" h="312">
                  <a:moveTo>
                    <a:pt x="43" y="312"/>
                  </a:moveTo>
                  <a:cubicBezTo>
                    <a:pt x="32" y="312"/>
                    <a:pt x="21" y="308"/>
                    <a:pt x="12" y="299"/>
                  </a:cubicBezTo>
                  <a:cubicBezTo>
                    <a:pt x="-4" y="282"/>
                    <a:pt x="-4" y="255"/>
                    <a:pt x="13" y="238"/>
                  </a:cubicBezTo>
                  <a:cubicBezTo>
                    <a:pt x="170" y="87"/>
                    <a:pt x="401" y="0"/>
                    <a:pt x="645" y="0"/>
                  </a:cubicBezTo>
                  <a:cubicBezTo>
                    <a:pt x="885" y="0"/>
                    <a:pt x="1113" y="84"/>
                    <a:pt x="1270" y="231"/>
                  </a:cubicBezTo>
                  <a:cubicBezTo>
                    <a:pt x="1287" y="247"/>
                    <a:pt x="1288" y="275"/>
                    <a:pt x="1272" y="292"/>
                  </a:cubicBezTo>
                  <a:cubicBezTo>
                    <a:pt x="1255" y="309"/>
                    <a:pt x="1228" y="310"/>
                    <a:pt x="1211" y="294"/>
                  </a:cubicBezTo>
                  <a:cubicBezTo>
                    <a:pt x="1070" y="162"/>
                    <a:pt x="864" y="86"/>
                    <a:pt x="645" y="86"/>
                  </a:cubicBezTo>
                  <a:cubicBezTo>
                    <a:pt x="423" y="86"/>
                    <a:pt x="214" y="164"/>
                    <a:pt x="73" y="300"/>
                  </a:cubicBezTo>
                  <a:cubicBezTo>
                    <a:pt x="65" y="308"/>
                    <a:pt x="54" y="312"/>
                    <a:pt x="43" y="31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60588987-9336-D948-8651-FA7407D90AA0}"/>
                </a:ext>
              </a:extLst>
            </p:cNvPr>
            <p:cNvSpPr/>
            <p:nvPr/>
          </p:nvSpPr>
          <p:spPr>
            <a:xfrm>
              <a:off x="16981216" y="-3841064"/>
              <a:ext cx="109440" cy="1090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305" h="304">
                  <a:moveTo>
                    <a:pt x="153" y="0"/>
                  </a:moveTo>
                  <a:cubicBezTo>
                    <a:pt x="69" y="0"/>
                    <a:pt x="0" y="68"/>
                    <a:pt x="0" y="152"/>
                  </a:cubicBezTo>
                  <a:cubicBezTo>
                    <a:pt x="0" y="236"/>
                    <a:pt x="69" y="304"/>
                    <a:pt x="153" y="304"/>
                  </a:cubicBezTo>
                  <a:cubicBezTo>
                    <a:pt x="237" y="304"/>
                    <a:pt x="305" y="236"/>
                    <a:pt x="305" y="152"/>
                  </a:cubicBezTo>
                  <a:cubicBezTo>
                    <a:pt x="305" y="68"/>
                    <a:pt x="237" y="0"/>
                    <a:pt x="153" y="0"/>
                  </a:cubicBezTo>
                  <a:close/>
                  <a:moveTo>
                    <a:pt x="153" y="86"/>
                  </a:moveTo>
                  <a:cubicBezTo>
                    <a:pt x="189" y="86"/>
                    <a:pt x="219" y="115"/>
                    <a:pt x="219" y="152"/>
                  </a:cubicBezTo>
                  <a:cubicBezTo>
                    <a:pt x="219" y="189"/>
                    <a:pt x="189" y="218"/>
                    <a:pt x="153" y="218"/>
                  </a:cubicBezTo>
                  <a:cubicBezTo>
                    <a:pt x="116" y="218"/>
                    <a:pt x="86" y="189"/>
                    <a:pt x="86" y="152"/>
                  </a:cubicBezTo>
                  <a:cubicBezTo>
                    <a:pt x="86" y="115"/>
                    <a:pt x="116" y="86"/>
                    <a:pt x="153" y="86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8C27C166-9DE6-204E-A7FF-BD5D1289EE0B}"/>
                </a:ext>
              </a:extLst>
            </p:cNvPr>
            <p:cNvSpPr/>
            <p:nvPr/>
          </p:nvSpPr>
          <p:spPr>
            <a:xfrm>
              <a:off x="16851256" y="-4046624"/>
              <a:ext cx="364320" cy="9396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1013" h="262">
                  <a:moveTo>
                    <a:pt x="43" y="262"/>
                  </a:moveTo>
                  <a:cubicBezTo>
                    <a:pt x="32" y="262"/>
                    <a:pt x="21" y="257"/>
                    <a:pt x="12" y="248"/>
                  </a:cubicBezTo>
                  <a:cubicBezTo>
                    <a:pt x="-4" y="231"/>
                    <a:pt x="-4" y="204"/>
                    <a:pt x="13" y="187"/>
                  </a:cubicBezTo>
                  <a:cubicBezTo>
                    <a:pt x="136" y="69"/>
                    <a:pt x="317" y="0"/>
                    <a:pt x="509" y="0"/>
                  </a:cubicBezTo>
                  <a:cubicBezTo>
                    <a:pt x="697" y="0"/>
                    <a:pt x="876" y="67"/>
                    <a:pt x="999" y="182"/>
                  </a:cubicBezTo>
                  <a:cubicBezTo>
                    <a:pt x="1017" y="198"/>
                    <a:pt x="1017" y="226"/>
                    <a:pt x="1001" y="243"/>
                  </a:cubicBezTo>
                  <a:cubicBezTo>
                    <a:pt x="985" y="260"/>
                    <a:pt x="958" y="261"/>
                    <a:pt x="940" y="245"/>
                  </a:cubicBezTo>
                  <a:cubicBezTo>
                    <a:pt x="833" y="144"/>
                    <a:pt x="676" y="86"/>
                    <a:pt x="509" y="86"/>
                  </a:cubicBezTo>
                  <a:cubicBezTo>
                    <a:pt x="339" y="86"/>
                    <a:pt x="180" y="146"/>
                    <a:pt x="73" y="249"/>
                  </a:cubicBezTo>
                  <a:cubicBezTo>
                    <a:pt x="65" y="258"/>
                    <a:pt x="54" y="262"/>
                    <a:pt x="43" y="262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6AD6F2BB-7B48-F64D-A53D-36A71385BA60}"/>
                </a:ext>
              </a:extLst>
            </p:cNvPr>
            <p:cNvSpPr/>
            <p:nvPr/>
          </p:nvSpPr>
          <p:spPr>
            <a:xfrm>
              <a:off x="16907056" y="-3955544"/>
              <a:ext cx="253080" cy="7272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704" h="203">
                  <a:moveTo>
                    <a:pt x="43" y="203"/>
                  </a:moveTo>
                  <a:cubicBezTo>
                    <a:pt x="32" y="203"/>
                    <a:pt x="20" y="199"/>
                    <a:pt x="12" y="190"/>
                  </a:cubicBezTo>
                  <a:cubicBezTo>
                    <a:pt x="-5" y="173"/>
                    <a:pt x="-4" y="145"/>
                    <a:pt x="13" y="129"/>
                  </a:cubicBezTo>
                  <a:cubicBezTo>
                    <a:pt x="98" y="47"/>
                    <a:pt x="222" y="0"/>
                    <a:pt x="354" y="0"/>
                  </a:cubicBezTo>
                  <a:cubicBezTo>
                    <a:pt x="483" y="0"/>
                    <a:pt x="606" y="46"/>
                    <a:pt x="691" y="125"/>
                  </a:cubicBezTo>
                  <a:cubicBezTo>
                    <a:pt x="708" y="141"/>
                    <a:pt x="709" y="169"/>
                    <a:pt x="692" y="186"/>
                  </a:cubicBezTo>
                  <a:cubicBezTo>
                    <a:pt x="676" y="203"/>
                    <a:pt x="649" y="204"/>
                    <a:pt x="632" y="188"/>
                  </a:cubicBezTo>
                  <a:cubicBezTo>
                    <a:pt x="563" y="123"/>
                    <a:pt x="461" y="86"/>
                    <a:pt x="354" y="86"/>
                  </a:cubicBezTo>
                  <a:cubicBezTo>
                    <a:pt x="244" y="86"/>
                    <a:pt x="142" y="124"/>
                    <a:pt x="73" y="191"/>
                  </a:cubicBezTo>
                  <a:cubicBezTo>
                    <a:pt x="64" y="199"/>
                    <a:pt x="54" y="203"/>
                    <a:pt x="43" y="203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4AB8A667-C61C-4047-BA7D-52876FB222F3}"/>
              </a:ext>
            </a:extLst>
          </p:cNvPr>
          <p:cNvGrpSpPr/>
          <p:nvPr/>
        </p:nvGrpSpPr>
        <p:grpSpPr>
          <a:xfrm>
            <a:off x="20159178" y="10147777"/>
            <a:ext cx="618154" cy="613237"/>
            <a:chOff x="18900376" y="-4123305"/>
            <a:chExt cx="452520" cy="448921"/>
          </a:xfrm>
          <a:solidFill>
            <a:schemeClr val="bg1"/>
          </a:solidFill>
        </p:grpSpPr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7C61B68C-BFF7-804D-B3C9-A8517FFAD1F0}"/>
                </a:ext>
              </a:extLst>
            </p:cNvPr>
            <p:cNvSpPr/>
            <p:nvPr/>
          </p:nvSpPr>
          <p:spPr>
            <a:xfrm>
              <a:off x="19155616" y="-3869864"/>
              <a:ext cx="197280" cy="1954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" h="544">
                  <a:moveTo>
                    <a:pt x="132" y="86"/>
                  </a:moveTo>
                  <a:lnTo>
                    <a:pt x="131" y="86"/>
                  </a:lnTo>
                  <a:cubicBezTo>
                    <a:pt x="119" y="86"/>
                    <a:pt x="108" y="91"/>
                    <a:pt x="99" y="99"/>
                  </a:cubicBezTo>
                  <a:cubicBezTo>
                    <a:pt x="82" y="117"/>
                    <a:pt x="82" y="146"/>
                    <a:pt x="100" y="163"/>
                  </a:cubicBezTo>
                  <a:lnTo>
                    <a:pt x="381" y="441"/>
                  </a:lnTo>
                  <a:lnTo>
                    <a:pt x="445" y="381"/>
                  </a:lnTo>
                  <a:lnTo>
                    <a:pt x="164" y="99"/>
                  </a:lnTo>
                  <a:cubicBezTo>
                    <a:pt x="155" y="90"/>
                    <a:pt x="144" y="86"/>
                    <a:pt x="132" y="86"/>
                  </a:cubicBezTo>
                  <a:close/>
                  <a:moveTo>
                    <a:pt x="381" y="544"/>
                  </a:moveTo>
                  <a:cubicBezTo>
                    <a:pt x="370" y="544"/>
                    <a:pt x="359" y="540"/>
                    <a:pt x="350" y="532"/>
                  </a:cubicBezTo>
                  <a:lnTo>
                    <a:pt x="39" y="224"/>
                  </a:lnTo>
                  <a:cubicBezTo>
                    <a:pt x="-12" y="174"/>
                    <a:pt x="-13" y="91"/>
                    <a:pt x="38" y="39"/>
                  </a:cubicBezTo>
                  <a:cubicBezTo>
                    <a:pt x="63" y="14"/>
                    <a:pt x="96" y="0"/>
                    <a:pt x="131" y="0"/>
                  </a:cubicBezTo>
                  <a:cubicBezTo>
                    <a:pt x="166" y="0"/>
                    <a:pt x="200" y="13"/>
                    <a:pt x="225" y="38"/>
                  </a:cubicBezTo>
                  <a:lnTo>
                    <a:pt x="537" y="351"/>
                  </a:lnTo>
                  <a:cubicBezTo>
                    <a:pt x="545" y="359"/>
                    <a:pt x="549" y="371"/>
                    <a:pt x="549" y="382"/>
                  </a:cubicBezTo>
                  <a:cubicBezTo>
                    <a:pt x="549" y="394"/>
                    <a:pt x="544" y="405"/>
                    <a:pt x="536" y="413"/>
                  </a:cubicBezTo>
                  <a:lnTo>
                    <a:pt x="410" y="533"/>
                  </a:lnTo>
                  <a:cubicBezTo>
                    <a:pt x="402" y="540"/>
                    <a:pt x="391" y="544"/>
                    <a:pt x="381" y="54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B8B3B42E-425F-5543-A3EB-7EB56078AA0C}"/>
                </a:ext>
              </a:extLst>
            </p:cNvPr>
            <p:cNvSpPr/>
            <p:nvPr/>
          </p:nvSpPr>
          <p:spPr>
            <a:xfrm>
              <a:off x="18900376" y="-4123305"/>
              <a:ext cx="302040" cy="30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0" h="840">
                  <a:moveTo>
                    <a:pt x="420" y="86"/>
                  </a:moveTo>
                  <a:cubicBezTo>
                    <a:pt x="236" y="86"/>
                    <a:pt x="86" y="236"/>
                    <a:pt x="86" y="420"/>
                  </a:cubicBezTo>
                  <a:cubicBezTo>
                    <a:pt x="86" y="604"/>
                    <a:pt x="236" y="754"/>
                    <a:pt x="420" y="754"/>
                  </a:cubicBezTo>
                  <a:cubicBezTo>
                    <a:pt x="604" y="754"/>
                    <a:pt x="754" y="604"/>
                    <a:pt x="754" y="420"/>
                  </a:cubicBezTo>
                  <a:cubicBezTo>
                    <a:pt x="754" y="236"/>
                    <a:pt x="604" y="86"/>
                    <a:pt x="420" y="86"/>
                  </a:cubicBezTo>
                  <a:close/>
                  <a:moveTo>
                    <a:pt x="420" y="840"/>
                  </a:moveTo>
                  <a:cubicBezTo>
                    <a:pt x="188" y="840"/>
                    <a:pt x="0" y="651"/>
                    <a:pt x="0" y="420"/>
                  </a:cubicBezTo>
                  <a:cubicBezTo>
                    <a:pt x="0" y="188"/>
                    <a:pt x="188" y="0"/>
                    <a:pt x="420" y="0"/>
                  </a:cubicBezTo>
                  <a:cubicBezTo>
                    <a:pt x="651" y="0"/>
                    <a:pt x="840" y="188"/>
                    <a:pt x="840" y="420"/>
                  </a:cubicBezTo>
                  <a:cubicBezTo>
                    <a:pt x="840" y="651"/>
                    <a:pt x="651" y="840"/>
                    <a:pt x="420" y="8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8" name="CuadroTexto 350">
            <a:extLst>
              <a:ext uri="{FF2B5EF4-FFF2-40B4-BE49-F238E27FC236}">
                <a16:creationId xmlns:a16="http://schemas.microsoft.com/office/drawing/2014/main" id="{5A0EF988-19EE-814F-ABD4-4E50BD616AF7}"/>
              </a:ext>
            </a:extLst>
          </p:cNvPr>
          <p:cNvSpPr txBox="1"/>
          <p:nvPr/>
        </p:nvSpPr>
        <p:spPr>
          <a:xfrm>
            <a:off x="7108779" y="1022190"/>
            <a:ext cx="109009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57E7E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Gantt Charts Analysis</a:t>
            </a:r>
          </a:p>
        </p:txBody>
      </p:sp>
      <p:sp>
        <p:nvSpPr>
          <p:cNvPr id="37" name="Teardrop 36">
            <a:extLst>
              <a:ext uri="{FF2B5EF4-FFF2-40B4-BE49-F238E27FC236}">
                <a16:creationId xmlns:a16="http://schemas.microsoft.com/office/drawing/2014/main" id="{F59BDE14-C6AA-4311-95FB-487650EE9759}"/>
              </a:ext>
            </a:extLst>
          </p:cNvPr>
          <p:cNvSpPr/>
          <p:nvPr/>
        </p:nvSpPr>
        <p:spPr>
          <a:xfrm rot="8100000">
            <a:off x="6576619" y="9771713"/>
            <a:ext cx="1255257" cy="1255257"/>
          </a:xfrm>
          <a:prstGeom prst="teardrop">
            <a:avLst/>
          </a:prstGeom>
          <a:solidFill>
            <a:srgbClr val="F57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47894E2-9AE2-41C1-9381-5C69049F4305}"/>
              </a:ext>
            </a:extLst>
          </p:cNvPr>
          <p:cNvGrpSpPr/>
          <p:nvPr/>
        </p:nvGrpSpPr>
        <p:grpSpPr>
          <a:xfrm>
            <a:off x="6872844" y="10136655"/>
            <a:ext cx="618154" cy="613237"/>
            <a:chOff x="18900376" y="-4123305"/>
            <a:chExt cx="452520" cy="448921"/>
          </a:xfrm>
          <a:solidFill>
            <a:schemeClr val="bg1"/>
          </a:solidFill>
        </p:grpSpPr>
        <p:sp>
          <p:nvSpPr>
            <p:cNvPr id="40" name="Freeform 57">
              <a:extLst>
                <a:ext uri="{FF2B5EF4-FFF2-40B4-BE49-F238E27FC236}">
                  <a16:creationId xmlns:a16="http://schemas.microsoft.com/office/drawing/2014/main" id="{8F9D6885-F2AB-4CFB-B4AE-CC441B7D7DD7}"/>
                </a:ext>
              </a:extLst>
            </p:cNvPr>
            <p:cNvSpPr/>
            <p:nvPr/>
          </p:nvSpPr>
          <p:spPr>
            <a:xfrm>
              <a:off x="19155616" y="-3869864"/>
              <a:ext cx="197280" cy="19548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549" h="544">
                  <a:moveTo>
                    <a:pt x="132" y="86"/>
                  </a:moveTo>
                  <a:lnTo>
                    <a:pt x="131" y="86"/>
                  </a:lnTo>
                  <a:cubicBezTo>
                    <a:pt x="119" y="86"/>
                    <a:pt x="108" y="91"/>
                    <a:pt x="99" y="99"/>
                  </a:cubicBezTo>
                  <a:cubicBezTo>
                    <a:pt x="82" y="117"/>
                    <a:pt x="82" y="146"/>
                    <a:pt x="100" y="163"/>
                  </a:cubicBezTo>
                  <a:lnTo>
                    <a:pt x="381" y="441"/>
                  </a:lnTo>
                  <a:lnTo>
                    <a:pt x="445" y="381"/>
                  </a:lnTo>
                  <a:lnTo>
                    <a:pt x="164" y="99"/>
                  </a:lnTo>
                  <a:cubicBezTo>
                    <a:pt x="155" y="90"/>
                    <a:pt x="144" y="86"/>
                    <a:pt x="132" y="86"/>
                  </a:cubicBezTo>
                  <a:close/>
                  <a:moveTo>
                    <a:pt x="381" y="544"/>
                  </a:moveTo>
                  <a:cubicBezTo>
                    <a:pt x="370" y="544"/>
                    <a:pt x="359" y="540"/>
                    <a:pt x="350" y="532"/>
                  </a:cubicBezTo>
                  <a:lnTo>
                    <a:pt x="39" y="224"/>
                  </a:lnTo>
                  <a:cubicBezTo>
                    <a:pt x="-12" y="174"/>
                    <a:pt x="-13" y="91"/>
                    <a:pt x="38" y="39"/>
                  </a:cubicBezTo>
                  <a:cubicBezTo>
                    <a:pt x="63" y="14"/>
                    <a:pt x="96" y="0"/>
                    <a:pt x="131" y="0"/>
                  </a:cubicBezTo>
                  <a:cubicBezTo>
                    <a:pt x="166" y="0"/>
                    <a:pt x="200" y="13"/>
                    <a:pt x="225" y="38"/>
                  </a:cubicBezTo>
                  <a:lnTo>
                    <a:pt x="537" y="351"/>
                  </a:lnTo>
                  <a:cubicBezTo>
                    <a:pt x="545" y="359"/>
                    <a:pt x="549" y="371"/>
                    <a:pt x="549" y="382"/>
                  </a:cubicBezTo>
                  <a:cubicBezTo>
                    <a:pt x="549" y="394"/>
                    <a:pt x="544" y="405"/>
                    <a:pt x="536" y="413"/>
                  </a:cubicBezTo>
                  <a:lnTo>
                    <a:pt x="410" y="533"/>
                  </a:lnTo>
                  <a:cubicBezTo>
                    <a:pt x="402" y="540"/>
                    <a:pt x="391" y="544"/>
                    <a:pt x="381" y="544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41" name="Freeform 58">
              <a:extLst>
                <a:ext uri="{FF2B5EF4-FFF2-40B4-BE49-F238E27FC236}">
                  <a16:creationId xmlns:a16="http://schemas.microsoft.com/office/drawing/2014/main" id="{3762DE59-775E-4EA9-9BE1-C2EDD9CCAE00}"/>
                </a:ext>
              </a:extLst>
            </p:cNvPr>
            <p:cNvSpPr/>
            <p:nvPr/>
          </p:nvSpPr>
          <p:spPr>
            <a:xfrm>
              <a:off x="18900376" y="-4123305"/>
              <a:ext cx="302040" cy="302040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840" h="840">
                  <a:moveTo>
                    <a:pt x="420" y="86"/>
                  </a:moveTo>
                  <a:cubicBezTo>
                    <a:pt x="236" y="86"/>
                    <a:pt x="86" y="236"/>
                    <a:pt x="86" y="420"/>
                  </a:cubicBezTo>
                  <a:cubicBezTo>
                    <a:pt x="86" y="604"/>
                    <a:pt x="236" y="754"/>
                    <a:pt x="420" y="754"/>
                  </a:cubicBezTo>
                  <a:cubicBezTo>
                    <a:pt x="604" y="754"/>
                    <a:pt x="754" y="604"/>
                    <a:pt x="754" y="420"/>
                  </a:cubicBezTo>
                  <a:cubicBezTo>
                    <a:pt x="754" y="236"/>
                    <a:pt x="604" y="86"/>
                    <a:pt x="420" y="86"/>
                  </a:cubicBezTo>
                  <a:close/>
                  <a:moveTo>
                    <a:pt x="420" y="840"/>
                  </a:moveTo>
                  <a:cubicBezTo>
                    <a:pt x="188" y="840"/>
                    <a:pt x="0" y="651"/>
                    <a:pt x="0" y="420"/>
                  </a:cubicBezTo>
                  <a:cubicBezTo>
                    <a:pt x="0" y="188"/>
                    <a:pt x="188" y="0"/>
                    <a:pt x="420" y="0"/>
                  </a:cubicBezTo>
                  <a:cubicBezTo>
                    <a:pt x="651" y="0"/>
                    <a:pt x="840" y="188"/>
                    <a:pt x="840" y="420"/>
                  </a:cubicBezTo>
                  <a:cubicBezTo>
                    <a:pt x="840" y="651"/>
                    <a:pt x="651" y="840"/>
                    <a:pt x="420" y="840"/>
                  </a:cubicBezTo>
                  <a:close/>
                </a:path>
              </a:pathLst>
            </a:custGeom>
            <a:grpFill/>
            <a:ln cap="flat">
              <a:noFill/>
              <a:prstDash val="solid"/>
            </a:ln>
          </p:spPr>
          <p:txBody>
            <a:bodyPr vert="horz" wrap="none" lIns="90000" tIns="45000" rIns="90000" bIns="45000" anchor="ctr" anchorCtr="1" compatLnSpc="0"/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en-US" sz="1800" b="0" i="0" u="none" strike="noStrike" kern="1200">
                <a:ln>
                  <a:noFill/>
                </a:ln>
                <a:solidFill>
                  <a:schemeClr val="bg1"/>
                </a:solidFill>
                <a:latin typeface="Arial" pitchFamily="18"/>
                <a:ea typeface="Arial Unicode MS" pitchFamily="2"/>
                <a:cs typeface="Arial Unicode MS" pitchFamily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5636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75">
      <a:dk1>
        <a:srgbClr val="999999"/>
      </a:dk1>
      <a:lt1>
        <a:srgbClr val="FFFFFF"/>
      </a:lt1>
      <a:dk2>
        <a:srgbClr val="494949"/>
      </a:dk2>
      <a:lt2>
        <a:srgbClr val="FFFFFF"/>
      </a:lt2>
      <a:accent1>
        <a:srgbClr val="173657"/>
      </a:accent1>
      <a:accent2>
        <a:srgbClr val="5578B8"/>
      </a:accent2>
      <a:accent3>
        <a:srgbClr val="B2B7FC"/>
      </a:accent3>
      <a:accent4>
        <a:srgbClr val="173657"/>
      </a:accent4>
      <a:accent5>
        <a:srgbClr val="5578B8"/>
      </a:accent5>
      <a:accent6>
        <a:srgbClr val="B2B7FC"/>
      </a:accent6>
      <a:hlink>
        <a:srgbClr val="F33B48"/>
      </a:hlink>
      <a:folHlink>
        <a:srgbClr val="FFC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112693</TotalTime>
  <Words>29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Light</vt:lpstr>
      <vt:lpstr>Montserrat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18392</cp:revision>
  <cp:lastPrinted>2022-04-19T07:32:39Z</cp:lastPrinted>
  <dcterms:created xsi:type="dcterms:W3CDTF">2014-11-12T21:47:38Z</dcterms:created>
  <dcterms:modified xsi:type="dcterms:W3CDTF">2022-04-19T07:34:37Z</dcterms:modified>
  <cp:category/>
</cp:coreProperties>
</file>